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574" y="1104583"/>
            <a:ext cx="10434524" cy="19293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192" y="8139754"/>
            <a:ext cx="2658271" cy="12038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939213"/>
            <a:ext cx="16666667" cy="14286"/>
            <a:chOff x="809524" y="7939213"/>
            <a:chExt cx="16666667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524" y="793921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9525" y="8139754"/>
            <a:ext cx="2650528" cy="12038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756" y="3843272"/>
            <a:ext cx="12190409" cy="3059263"/>
            <a:chOff x="5285756" y="3843272"/>
            <a:chExt cx="12190409" cy="30592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756" y="3843272"/>
              <a:ext cx="12190409" cy="30592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9351" y="4835818"/>
            <a:ext cx="10473300" cy="10800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85756" y="1918235"/>
            <a:ext cx="12190409" cy="1469093"/>
            <a:chOff x="5285756" y="1918235"/>
            <a:chExt cx="12190409" cy="1469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756" y="1918235"/>
              <a:ext cx="12190409" cy="14690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4002" y="2104580"/>
            <a:ext cx="4418619" cy="1107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406" y="1092416"/>
            <a:ext cx="1727080" cy="12516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8096" y="363212"/>
              <a:ext cx="3353873" cy="3210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9185" y="1051195"/>
            <a:ext cx="5968754" cy="1647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9530232"/>
            <a:ext cx="16666667" cy="14286"/>
            <a:chOff x="809524" y="9530232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9530232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77576" y="1544026"/>
            <a:ext cx="4800034" cy="718808"/>
            <a:chOff x="10677576" y="1544026"/>
            <a:chExt cx="4800034" cy="7188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1430" y="1601725"/>
              <a:ext cx="1507890" cy="6042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677576" y="1544026"/>
              <a:ext cx="1236300" cy="718808"/>
              <a:chOff x="10677576" y="1544026"/>
              <a:chExt cx="1236300" cy="718808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677576" y="1544026"/>
                <a:ext cx="1236300" cy="718808"/>
                <a:chOff x="10677576" y="1544026"/>
                <a:chExt cx="1236300" cy="718808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677576" y="1544026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18539" y="1630621"/>
                <a:ext cx="793586" cy="52290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9524" y="761785"/>
            <a:ext cx="16666667" cy="14286"/>
            <a:chOff x="809524" y="761785"/>
            <a:chExt cx="1666666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524" y="761785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77576" y="2652041"/>
            <a:ext cx="5596403" cy="718808"/>
            <a:chOff x="10677576" y="2652041"/>
            <a:chExt cx="5596403" cy="7188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561" y="2711789"/>
              <a:ext cx="1526232" cy="60589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0677576" y="2652041"/>
              <a:ext cx="1236300" cy="718808"/>
              <a:chOff x="10677576" y="2652041"/>
              <a:chExt cx="1236300" cy="71880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0677576" y="2652041"/>
                <a:ext cx="1236300" cy="718808"/>
                <a:chOff x="10677576" y="2652041"/>
                <a:chExt cx="1236300" cy="71880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677576" y="2652041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18573" y="2738632"/>
                <a:ext cx="818262" cy="52760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677576" y="3760055"/>
            <a:ext cx="3772471" cy="718808"/>
            <a:chOff x="10677576" y="3760055"/>
            <a:chExt cx="3772471" cy="7188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71561" y="3819809"/>
              <a:ext cx="1535756" cy="60589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677576" y="3760055"/>
              <a:ext cx="1236300" cy="718808"/>
              <a:chOff x="10677576" y="3760055"/>
              <a:chExt cx="1236300" cy="7188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0677576" y="3760055"/>
                <a:ext cx="1236300" cy="718808"/>
                <a:chOff x="10677576" y="3760055"/>
                <a:chExt cx="1236300" cy="71880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677576" y="3760055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18573" y="3846649"/>
                <a:ext cx="823262" cy="52760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677576" y="4868070"/>
            <a:ext cx="3772471" cy="718808"/>
            <a:chOff x="10677576" y="4868070"/>
            <a:chExt cx="3772471" cy="7188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71561" y="4927818"/>
              <a:ext cx="1545280" cy="60589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677576" y="4868070"/>
              <a:ext cx="1236300" cy="718808"/>
              <a:chOff x="10677576" y="4868070"/>
              <a:chExt cx="1236300" cy="718808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0677576" y="4868070"/>
                <a:ext cx="1236300" cy="718808"/>
                <a:chOff x="10677576" y="4868070"/>
                <a:chExt cx="1236300" cy="718808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0677576" y="4868070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818573" y="4954665"/>
                <a:ext cx="830043" cy="52760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677576" y="6011164"/>
            <a:ext cx="3772471" cy="718808"/>
            <a:chOff x="10677576" y="6011164"/>
            <a:chExt cx="3772471" cy="71880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71561" y="6070913"/>
              <a:ext cx="843271" cy="60589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677576" y="6011164"/>
              <a:ext cx="1236300" cy="718808"/>
              <a:chOff x="10677576" y="6011164"/>
              <a:chExt cx="1236300" cy="71880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0677576" y="6011164"/>
                <a:ext cx="1236300" cy="718808"/>
                <a:chOff x="10677576" y="6011164"/>
                <a:chExt cx="1236300" cy="718808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677576" y="6011164"/>
                  <a:ext cx="1236300" cy="718808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818573" y="6097763"/>
                <a:ext cx="825214" cy="5276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820" y="1109829"/>
            <a:ext cx="2547779" cy="1060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87" cy="384288"/>
            <a:chOff x="809524" y="391783"/>
            <a:chExt cx="16672987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107" y="363212"/>
              <a:ext cx="3345997" cy="31373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85759" y="1408129"/>
            <a:ext cx="12190476" cy="3906157"/>
            <a:chOff x="5285759" y="1408129"/>
            <a:chExt cx="12190476" cy="39061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85759" y="1408129"/>
              <a:ext cx="12190476" cy="3906157"/>
              <a:chOff x="5285759" y="1408129"/>
              <a:chExt cx="12190476" cy="390615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5285759" y="1408129"/>
                <a:ext cx="12190476" cy="3906157"/>
                <a:chOff x="5285759" y="1408129"/>
                <a:chExt cx="12190476" cy="3906157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285759" y="1408129"/>
                  <a:ext cx="12190476" cy="3906157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56258" y="3040630"/>
                <a:ext cx="3194167" cy="13792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285759" y="1408129"/>
              <a:ext cx="12190476" cy="857143"/>
              <a:chOff x="5285759" y="1408129"/>
              <a:chExt cx="12190476" cy="85714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5285759" y="1408129"/>
                <a:ext cx="12190476" cy="857143"/>
                <a:chOff x="5285759" y="1408129"/>
                <a:chExt cx="12190476" cy="85714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285759" y="1408129"/>
                  <a:ext cx="12190476" cy="857143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468632" y="1516508"/>
                <a:ext cx="2120014" cy="64300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8891" y="4413187"/>
            <a:ext cx="12190476" cy="5137289"/>
            <a:chOff x="5288891" y="4413187"/>
            <a:chExt cx="12190476" cy="513728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88891" y="4413187"/>
              <a:ext cx="12190476" cy="5137289"/>
              <a:chOff x="5288891" y="4413187"/>
              <a:chExt cx="12190476" cy="51372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88891" y="4413187"/>
                <a:ext cx="12190476" cy="513728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9508" y="5231346"/>
              <a:ext cx="10549301" cy="43125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211" y="1092416"/>
            <a:ext cx="3080441" cy="12611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8096" y="363212"/>
              <a:ext cx="3350864" cy="321083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285759" y="1408129"/>
            <a:ext cx="12196741" cy="1762880"/>
            <a:chOff x="5285759" y="1408129"/>
            <a:chExt cx="12196741" cy="17628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85759" y="1408129"/>
              <a:ext cx="12196741" cy="1762880"/>
              <a:chOff x="5285759" y="1408129"/>
              <a:chExt cx="12196741" cy="17628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285759" y="1408129"/>
                <a:ext cx="12196741" cy="176288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9631" y="1659089"/>
              <a:ext cx="2433052" cy="6430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499" y="2351976"/>
              <a:ext cx="7270365" cy="5356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20096" y="3467697"/>
            <a:ext cx="728067" cy="648803"/>
            <a:chOff x="11020096" y="3467697"/>
            <a:chExt cx="728067" cy="64880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020096" y="3467697"/>
              <a:ext cx="728067" cy="6488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88891" y="4413187"/>
            <a:ext cx="12190476" cy="857143"/>
            <a:chOff x="5288891" y="4413187"/>
            <a:chExt cx="12190476" cy="8571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88891" y="4413187"/>
              <a:ext cx="12190476" cy="857143"/>
              <a:chOff x="5288891" y="4413187"/>
              <a:chExt cx="12190476" cy="8571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288891" y="4413187"/>
                <a:ext cx="12190476" cy="85714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92193" y="4524832"/>
              <a:ext cx="2725909" cy="643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299000"/>
            <a:ext cx="3080736" cy="1261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096" y="363212"/>
              <a:ext cx="3352759" cy="3210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70258" y="1408118"/>
            <a:ext cx="6000350" cy="857143"/>
            <a:chOff x="5270258" y="1408118"/>
            <a:chExt cx="6000350" cy="8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70258" y="1408118"/>
              <a:ext cx="6000350" cy="857143"/>
              <a:chOff x="5270258" y="1408118"/>
              <a:chExt cx="6000350" cy="85714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70258" y="1408118"/>
                <a:ext cx="6000350" cy="85714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430" y="1588029"/>
              <a:ext cx="1946996" cy="5849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70258" y="2265261"/>
            <a:ext cx="6000350" cy="2467522"/>
            <a:chOff x="5270258" y="2265261"/>
            <a:chExt cx="6000350" cy="24675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0258" y="2265261"/>
              <a:ext cx="6000350" cy="246752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589" y="3287722"/>
            <a:ext cx="5311168" cy="9113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31322" y="5372422"/>
            <a:ext cx="6000350" cy="857143"/>
            <a:chOff x="11931322" y="5372422"/>
            <a:chExt cx="6000350" cy="857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931322" y="5372422"/>
              <a:ext cx="6000350" cy="857143"/>
              <a:chOff x="11931322" y="5372422"/>
              <a:chExt cx="6000350" cy="857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31322" y="5372422"/>
                <a:ext cx="6000350" cy="85714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11525" y="5552329"/>
              <a:ext cx="2001681" cy="5849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31322" y="6247422"/>
            <a:ext cx="6000350" cy="2467522"/>
            <a:chOff x="11931322" y="6247422"/>
            <a:chExt cx="6000350" cy="24675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1322" y="6247422"/>
              <a:ext cx="6000350" cy="246752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54608" y="7269884"/>
            <a:ext cx="5329987" cy="9209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31322" y="1408118"/>
            <a:ext cx="6000350" cy="857143"/>
            <a:chOff x="11931322" y="1408118"/>
            <a:chExt cx="6000350" cy="8571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31322" y="1408118"/>
              <a:ext cx="6000350" cy="857143"/>
              <a:chOff x="11931322" y="1408118"/>
              <a:chExt cx="6000350" cy="8571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31322" y="1408118"/>
                <a:ext cx="6000350" cy="85714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84763" y="1588024"/>
              <a:ext cx="2488015" cy="5849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31322" y="2265261"/>
            <a:ext cx="6000350" cy="2467522"/>
            <a:chOff x="11931322" y="2265261"/>
            <a:chExt cx="6000350" cy="24675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31322" y="2265261"/>
              <a:ext cx="6000350" cy="246752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54608" y="3287722"/>
            <a:ext cx="5481730" cy="9209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88115" y="5372422"/>
            <a:ext cx="6000350" cy="857143"/>
            <a:chOff x="5288115" y="5372422"/>
            <a:chExt cx="6000350" cy="8571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288115" y="5372422"/>
              <a:ext cx="6000350" cy="857143"/>
              <a:chOff x="5288115" y="5372422"/>
              <a:chExt cx="6000350" cy="85714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88115" y="5372422"/>
                <a:ext cx="6000350" cy="85714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8334" y="5552329"/>
              <a:ext cx="2227967" cy="5849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70258" y="6229565"/>
            <a:ext cx="6000350" cy="2467522"/>
            <a:chOff x="5270258" y="6229565"/>
            <a:chExt cx="6000350" cy="24675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0258" y="6229565"/>
              <a:ext cx="6000350" cy="246752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93589" y="7252027"/>
            <a:ext cx="5406559" cy="9209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92416"/>
            <a:ext cx="3128270" cy="1261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096" y="363212"/>
              <a:ext cx="3354988" cy="3210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85759" y="7785202"/>
            <a:ext cx="12196741" cy="1762880"/>
            <a:chOff x="5285759" y="7785202"/>
            <a:chExt cx="12196741" cy="17628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85759" y="7785202"/>
              <a:ext cx="12196741" cy="1762880"/>
              <a:chOff x="5285759" y="7785202"/>
              <a:chExt cx="12196741" cy="1762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85759" y="7785202"/>
                <a:ext cx="12196741" cy="176288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752" y="8178276"/>
              <a:ext cx="7007392" cy="98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0096" y="6872961"/>
            <a:ext cx="728067" cy="648803"/>
            <a:chOff x="11020096" y="6872961"/>
            <a:chExt cx="728067" cy="648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0096" y="6872961"/>
              <a:ext cx="728067" cy="648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5759" y="1408106"/>
            <a:ext cx="5965459" cy="5201417"/>
            <a:chOff x="5285759" y="1408106"/>
            <a:chExt cx="5965459" cy="5201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5759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5952" y="1666667"/>
            <a:ext cx="1350871" cy="519978"/>
            <a:chOff x="5635952" y="1666667"/>
            <a:chExt cx="1350871" cy="5199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35952" y="1666667"/>
              <a:ext cx="1350871" cy="519978"/>
              <a:chOff x="5635952" y="1666667"/>
              <a:chExt cx="1350871" cy="5199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35952" y="1666667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8512" y="1721098"/>
              <a:ext cx="1161227" cy="422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02032" y="1408106"/>
            <a:ext cx="5965459" cy="5201417"/>
            <a:chOff x="11502032" y="1408106"/>
            <a:chExt cx="5965459" cy="5201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2032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52226" y="2315054"/>
            <a:ext cx="5255548" cy="3914154"/>
            <a:chOff x="11852226" y="2315054"/>
            <a:chExt cx="5255548" cy="3914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2226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52226" y="1656085"/>
            <a:ext cx="1350871" cy="519978"/>
            <a:chOff x="11852226" y="1656085"/>
            <a:chExt cx="1350871" cy="5199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52226" y="1656085"/>
              <a:ext cx="1350871" cy="519978"/>
              <a:chOff x="11852226" y="1656085"/>
              <a:chExt cx="1350871" cy="5199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52226" y="1656085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4741" y="1709979"/>
              <a:ext cx="1191427" cy="4234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35952" y="2321429"/>
            <a:ext cx="5370204" cy="3895238"/>
            <a:chOff x="5635952" y="2321429"/>
            <a:chExt cx="5370204" cy="389523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5952" y="2321429"/>
              <a:ext cx="5370204" cy="38952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2226" y="2315054"/>
            <a:ext cx="5255548" cy="3914154"/>
            <a:chOff x="11852226" y="2315054"/>
            <a:chExt cx="5255548" cy="39141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52226" y="2315054"/>
              <a:ext cx="5255548" cy="391415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0474" y="6563811"/>
            <a:ext cx="3978329" cy="907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92416"/>
            <a:ext cx="3128270" cy="1261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096" y="363212"/>
              <a:ext cx="3354988" cy="3210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85759" y="7785202"/>
            <a:ext cx="12196741" cy="1762880"/>
            <a:chOff x="5285759" y="7785202"/>
            <a:chExt cx="12196741" cy="17628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85759" y="7785202"/>
              <a:ext cx="12196741" cy="1762880"/>
              <a:chOff x="5285759" y="7785202"/>
              <a:chExt cx="12196741" cy="1762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85759" y="7785202"/>
                <a:ext cx="12196741" cy="176288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752" y="8178276"/>
              <a:ext cx="6825107" cy="98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0096" y="6872961"/>
            <a:ext cx="728067" cy="648803"/>
            <a:chOff x="11020096" y="6872961"/>
            <a:chExt cx="728067" cy="648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0096" y="6872961"/>
              <a:ext cx="728067" cy="648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5759" y="1408106"/>
            <a:ext cx="5965459" cy="5201417"/>
            <a:chOff x="5285759" y="1408106"/>
            <a:chExt cx="5965459" cy="5201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5759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5952" y="1666667"/>
            <a:ext cx="1350871" cy="519978"/>
            <a:chOff x="5635952" y="1666667"/>
            <a:chExt cx="1350871" cy="5199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35952" y="1666667"/>
              <a:ext cx="1350871" cy="519978"/>
              <a:chOff x="5635952" y="1666667"/>
              <a:chExt cx="1350871" cy="5199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35952" y="1666667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8512" y="1721098"/>
              <a:ext cx="1161227" cy="422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02032" y="1408106"/>
            <a:ext cx="5965459" cy="5201417"/>
            <a:chOff x="11502032" y="1408106"/>
            <a:chExt cx="5965459" cy="5201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2032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52226" y="2315054"/>
            <a:ext cx="5255548" cy="3914154"/>
            <a:chOff x="11852226" y="2315054"/>
            <a:chExt cx="5255548" cy="3914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2226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52226" y="1656085"/>
            <a:ext cx="1350871" cy="519978"/>
            <a:chOff x="11852226" y="1656085"/>
            <a:chExt cx="1350871" cy="5199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52226" y="1656085"/>
              <a:ext cx="1350871" cy="519978"/>
              <a:chOff x="11852226" y="1656085"/>
              <a:chExt cx="1350871" cy="5199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52226" y="1656085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4741" y="1709979"/>
              <a:ext cx="1191427" cy="4234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0714" y="2315054"/>
            <a:ext cx="5255548" cy="3914154"/>
            <a:chOff x="5640714" y="2315054"/>
            <a:chExt cx="5255548" cy="39141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0714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2226" y="2315054"/>
            <a:ext cx="5215465" cy="3914154"/>
            <a:chOff x="11852226" y="2315054"/>
            <a:chExt cx="5215465" cy="39141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52226" y="2315054"/>
              <a:ext cx="5215465" cy="391415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2378" y="6565715"/>
            <a:ext cx="3954510" cy="9067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571429" cy="10285714"/>
            <a:chOff x="0" y="0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92416"/>
            <a:ext cx="3128270" cy="1261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096" y="363212"/>
              <a:ext cx="3354988" cy="3210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85759" y="7785202"/>
            <a:ext cx="12196741" cy="1762880"/>
            <a:chOff x="5285759" y="7785202"/>
            <a:chExt cx="12196741" cy="17628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85759" y="7785202"/>
              <a:ext cx="12196741" cy="1762880"/>
              <a:chOff x="5285759" y="7785202"/>
              <a:chExt cx="12196741" cy="1762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85759" y="7785202"/>
                <a:ext cx="12196741" cy="176288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752" y="8178276"/>
              <a:ext cx="6156021" cy="98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0096" y="6872961"/>
            <a:ext cx="728067" cy="648803"/>
            <a:chOff x="11020096" y="6872961"/>
            <a:chExt cx="728067" cy="648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0096" y="6872961"/>
              <a:ext cx="728067" cy="648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5759" y="1408106"/>
            <a:ext cx="5965459" cy="5201417"/>
            <a:chOff x="5285759" y="1408106"/>
            <a:chExt cx="5965459" cy="5201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5759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5952" y="1666667"/>
            <a:ext cx="1350871" cy="519978"/>
            <a:chOff x="5635952" y="1666667"/>
            <a:chExt cx="1350871" cy="5199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35952" y="1666667"/>
              <a:ext cx="1350871" cy="519978"/>
              <a:chOff x="5635952" y="1666667"/>
              <a:chExt cx="1350871" cy="5199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35952" y="1666667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8512" y="1721098"/>
              <a:ext cx="1161227" cy="422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02032" y="1408106"/>
            <a:ext cx="5965459" cy="5201417"/>
            <a:chOff x="11502032" y="1408106"/>
            <a:chExt cx="5965459" cy="5201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2032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52226" y="2315054"/>
            <a:ext cx="5255548" cy="3914154"/>
            <a:chOff x="11852226" y="2315054"/>
            <a:chExt cx="5255548" cy="3914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2226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52226" y="1656085"/>
            <a:ext cx="1350871" cy="519978"/>
            <a:chOff x="11852226" y="1656085"/>
            <a:chExt cx="1350871" cy="5199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52226" y="1656085"/>
              <a:ext cx="1350871" cy="519978"/>
              <a:chOff x="11852226" y="1656085"/>
              <a:chExt cx="1350871" cy="5199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52226" y="1656085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4741" y="1709979"/>
              <a:ext cx="1191427" cy="4234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40714" y="2315054"/>
            <a:ext cx="5255548" cy="3914154"/>
            <a:chOff x="5640714" y="2315054"/>
            <a:chExt cx="5255548" cy="39141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0714" y="2315054"/>
              <a:ext cx="5255548" cy="391415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2378" y="6565716"/>
            <a:ext cx="3932176" cy="8686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852226" y="2354143"/>
            <a:ext cx="5255548" cy="3875065"/>
            <a:chOff x="11852226" y="2354143"/>
            <a:chExt cx="5255548" cy="387506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52226" y="2354143"/>
              <a:ext cx="5255548" cy="3875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268" y="17857"/>
            <a:ext cx="4571429" cy="10285714"/>
            <a:chOff x="-64268" y="17857"/>
            <a:chExt cx="4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268" y="17857"/>
              <a:ext cx="4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406" y="1092416"/>
            <a:ext cx="3128270" cy="1261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391783"/>
            <a:ext cx="16672976" cy="384288"/>
            <a:chOff x="809524" y="391783"/>
            <a:chExt cx="16672976" cy="3842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096" y="363212"/>
              <a:ext cx="3354988" cy="321083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09524" y="761785"/>
              <a:ext cx="16666667" cy="14286"/>
              <a:chOff x="809524" y="761785"/>
              <a:chExt cx="16666667" cy="1428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9524" y="761785"/>
                <a:ext cx="16666667" cy="1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85759" y="7785202"/>
            <a:ext cx="12196741" cy="1762880"/>
            <a:chOff x="5285759" y="7785202"/>
            <a:chExt cx="12196741" cy="176288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285759" y="7785202"/>
              <a:ext cx="12196741" cy="1762880"/>
              <a:chOff x="5285759" y="7785202"/>
              <a:chExt cx="12196741" cy="17628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85759" y="7785202"/>
                <a:ext cx="12196741" cy="176288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1752" y="8178276"/>
              <a:ext cx="6206183" cy="9871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0096" y="6872961"/>
            <a:ext cx="728067" cy="648803"/>
            <a:chOff x="11020096" y="6872961"/>
            <a:chExt cx="728067" cy="6488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1020096" y="6872961"/>
              <a:ext cx="728067" cy="648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85759" y="1408106"/>
            <a:ext cx="5965459" cy="5201417"/>
            <a:chOff x="5285759" y="1408106"/>
            <a:chExt cx="5965459" cy="52014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5759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5952" y="1666667"/>
            <a:ext cx="1350871" cy="519978"/>
            <a:chOff x="5635952" y="1666667"/>
            <a:chExt cx="1350871" cy="5199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35952" y="1666667"/>
              <a:ext cx="1350871" cy="519978"/>
              <a:chOff x="5635952" y="1666667"/>
              <a:chExt cx="1350871" cy="51997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35952" y="1666667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38512" y="1721098"/>
              <a:ext cx="1161227" cy="4228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02032" y="1408106"/>
            <a:ext cx="5965459" cy="5201417"/>
            <a:chOff x="11502032" y="1408106"/>
            <a:chExt cx="5965459" cy="52014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2032" y="1408106"/>
              <a:ext cx="5965459" cy="52014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52226" y="2315054"/>
            <a:ext cx="5255548" cy="3914154"/>
            <a:chOff x="11852226" y="2315054"/>
            <a:chExt cx="5255548" cy="391415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2226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852226" y="1656085"/>
            <a:ext cx="1350871" cy="519978"/>
            <a:chOff x="11852226" y="1656085"/>
            <a:chExt cx="1350871" cy="51997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852226" y="1656085"/>
              <a:ext cx="1350871" cy="519978"/>
              <a:chOff x="11852226" y="1656085"/>
              <a:chExt cx="1350871" cy="51997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52226" y="1656085"/>
                <a:ext cx="1350871" cy="519978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4741" y="1709979"/>
              <a:ext cx="1191427" cy="42347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2378" y="6565716"/>
            <a:ext cx="3932176" cy="86867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40714" y="2315054"/>
            <a:ext cx="5255548" cy="3914154"/>
            <a:chOff x="5640714" y="2315054"/>
            <a:chExt cx="5255548" cy="391415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40714" y="2315054"/>
              <a:ext cx="5255548" cy="39141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08531" y="2338714"/>
            <a:ext cx="5359160" cy="3890494"/>
            <a:chOff x="11708531" y="2338714"/>
            <a:chExt cx="5359160" cy="389049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08531" y="2338714"/>
              <a:ext cx="5359160" cy="3890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2023-06-04T15:41:51Z</dcterms:created>
  <dcterms:modified xsi:type="dcterms:W3CDTF">2023-06-04T15:41:51Z</dcterms:modified>
</cp:coreProperties>
</file>